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38983" autoAdjust="0"/>
  </p:normalViewPr>
  <p:slideViewPr>
    <p:cSldViewPr snapToGrid="0" snapToObjects="1">
      <p:cViewPr varScale="1">
        <p:scale>
          <a:sx n="43" d="100"/>
          <a:sy n="43" d="100"/>
        </p:scale>
        <p:origin x="356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A9A46-2B30-43CA-ACB2-2337B2C3C310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DE493-86B4-4854-B08D-F5131677EDF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8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Mein Name ist Michael Hamann.</a:t>
            </a:r>
          </a:p>
          <a:p>
            <a:r>
              <a:rPr lang="de-DE" dirty="0"/>
              <a:t>Ich stelle Ihnen heute mein Abschlussprojekt IT-</a:t>
            </a:r>
            <a:r>
              <a:rPr lang="de-DE" dirty="0" err="1"/>
              <a:t>Webasset</a:t>
            </a:r>
            <a:r>
              <a:rPr lang="de-DE" dirty="0"/>
              <a:t>-Tool vor – eine webbasierte IT-Asset-Verwaltung im Rahmen meiner Umschulung zum Fachinformatiker für Anwendungsentwicklung.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3988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 vielen Unternehmen werden IT-Assets noch über Excel-Listen verwaltet. Dies führt zu fehlender Übersicht und Fehlern. Ziel war daher eine zentrale webbasierte Lösung.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627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zentrale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Verwaltung von IT-Assets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klarer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Zuordnung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Standorten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 Status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geschützter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Zugriff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342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Netzwerkerkennung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ERP-Systeme.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Fokus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Kernfunktionen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Rahmen von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Stunden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83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Debian Linux, Apache Webserver, PHP 8,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MariaDB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sowie HTML5 und CSS ohne externe Frameworks.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99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MVC-ähnliche Struktur mit zentralem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Loader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Trennung von Datenlogik und Darstellung.</a:t>
            </a:r>
          </a:p>
          <a:p>
            <a:br>
              <a:rPr lang="de-DE" dirty="0"/>
            </a:br>
            <a:r>
              <a:rPr lang="de-DE" dirty="0"/>
              <a:t>** Nur als Hinweis: MVC = (M)</a:t>
            </a:r>
            <a:r>
              <a:rPr lang="de-DE" dirty="0" err="1"/>
              <a:t>odel</a:t>
            </a:r>
            <a:r>
              <a:rPr lang="de-DE" dirty="0"/>
              <a:t> (V)</a:t>
            </a:r>
            <a:r>
              <a:rPr lang="de-DE" dirty="0" err="1"/>
              <a:t>iew</a:t>
            </a:r>
            <a:r>
              <a:rPr lang="de-DE" dirty="0"/>
              <a:t> (C)</a:t>
            </a:r>
            <a:r>
              <a:rPr lang="de-DE" dirty="0" err="1"/>
              <a:t>ontroller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63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Tabellen für Assets, Standorte, Kategorien und Status mit relationaler Verknüpfung.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562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Dashboard, Standortverwaltung, Kategorien- und Statusverwaltung.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792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Statements, CSRF-Schutz, Session-Härtung und Login-System.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9930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Datenbank final, Dashboard funktionsfähig, Locations-Modul abgeschlossen.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865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Ziel erreicht, saubere Architektur, Erweiterungen jederzeit möglich.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795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DE493-86B4-4854-B08D-F5131677EDF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09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IT‑WebAsset‑Tool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Webbasierte IT‑Asset‑Verwaltung</a:t>
            </a:r>
          </a:p>
          <a:p>
            <a:r>
              <a:t>IHK‑Abschlussprojekt (FIAE)</a:t>
            </a:r>
          </a:p>
          <a:p>
            <a:r>
              <a:t>Michael Hamann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Projektidee &amp; Ausgangssituation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Unübersichtliche</a:t>
            </a:r>
            <a:r>
              <a:rPr dirty="0"/>
              <a:t> Verwaltung von IT‑Assets</a:t>
            </a:r>
          </a:p>
          <a:p>
            <a:r>
              <a:rPr dirty="0"/>
              <a:t>Listen und </a:t>
            </a:r>
            <a:r>
              <a:rPr dirty="0" err="1"/>
              <a:t>manuelle</a:t>
            </a:r>
            <a:r>
              <a:rPr dirty="0"/>
              <a:t> </a:t>
            </a:r>
            <a:r>
              <a:rPr dirty="0" err="1"/>
              <a:t>Pflege</a:t>
            </a:r>
            <a:r>
              <a:rPr dirty="0"/>
              <a:t> </a:t>
            </a:r>
            <a:r>
              <a:rPr dirty="0" err="1"/>
              <a:t>fehleranfällig</a:t>
            </a:r>
            <a:endParaRPr dirty="0"/>
          </a:p>
          <a:p>
            <a:r>
              <a:rPr dirty="0"/>
              <a:t>Keine </a:t>
            </a:r>
            <a:r>
              <a:rPr dirty="0" err="1"/>
              <a:t>zentrale</a:t>
            </a:r>
            <a:r>
              <a:rPr dirty="0"/>
              <a:t>, </a:t>
            </a:r>
            <a:r>
              <a:rPr dirty="0" err="1"/>
              <a:t>webbasierte</a:t>
            </a:r>
            <a:r>
              <a:rPr dirty="0"/>
              <a:t> </a:t>
            </a:r>
            <a:r>
              <a:rPr dirty="0" err="1"/>
              <a:t>Lösung</a:t>
            </a:r>
            <a:r>
              <a:rPr dirty="0"/>
              <a:t> </a:t>
            </a:r>
            <a:r>
              <a:rPr dirty="0" err="1"/>
              <a:t>vorhanden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Ziel des Projekts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Zentrale Verwaltung aller IT‑Assets</a:t>
            </a:r>
          </a:p>
          <a:p>
            <a:r>
              <a:t>Klare Zuordnung zu Standorten und Status</a:t>
            </a:r>
          </a:p>
          <a:p>
            <a:r>
              <a:t>Webbasierter Zugriff für autorisierte Nutzer</a:t>
            </a:r>
          </a:p>
          <a:p>
            <a:r>
              <a:t>Grundlage für Erweiterungen schaffen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Projektabgrenzung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Kein externes ERP‑ oder Inventarsystem</a:t>
            </a:r>
          </a:p>
          <a:p>
            <a:r>
              <a:t>Fokus auf Kernfunktionen der Asset‑Verwaltung</a:t>
            </a:r>
          </a:p>
          <a:p>
            <a:r>
              <a:t>Keine automatische Netzwerk‑Erkennung</a:t>
            </a:r>
          </a:p>
          <a:p>
            <a:r>
              <a:t>Projektumfang &lt; 80 Stunden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Technische Umgebung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Server: Debian Linux</a:t>
            </a:r>
          </a:p>
          <a:p>
            <a:r>
              <a:t>Webserver: Apache</a:t>
            </a:r>
          </a:p>
          <a:p>
            <a:r>
              <a:t>Backend: PHP 8</a:t>
            </a:r>
          </a:p>
          <a:p>
            <a:r>
              <a:t>Datenbank: MariaDB</a:t>
            </a:r>
          </a:p>
          <a:p>
            <a:r>
              <a:t>Frontend: HTML5 &amp; CSS (ohne Frameworks)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Systemarchitektur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MVC‑ähnliche Struktur</a:t>
            </a:r>
          </a:p>
          <a:p>
            <a:r>
              <a:t>Zentrale index.php als Loader</a:t>
            </a:r>
          </a:p>
          <a:p>
            <a:r>
              <a:t>Interfaces liefern Daten (keine Ausgabe)</a:t>
            </a:r>
          </a:p>
          <a:p>
            <a:r>
              <a:t>HTML‑Dateien für Darstellung</a:t>
            </a:r>
          </a:p>
          <a:p>
            <a:r>
              <a:t>Klare Trennung von Logik &amp; View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Datenbankstruktur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assets – Verwaltung der IT‑Geräte</a:t>
            </a:r>
          </a:p>
          <a:p>
            <a:r>
              <a:t>locations – Standorte &amp; Räume</a:t>
            </a:r>
          </a:p>
          <a:p>
            <a:r>
              <a:t>asset_categories – Gerätekategorien</a:t>
            </a:r>
          </a:p>
          <a:p>
            <a:r>
              <a:t>asset_statuses – Status (aktiv, defekt, etc.)</a:t>
            </a:r>
          </a:p>
          <a:p>
            <a:r>
              <a:t>Relationen über Fremdschlüssel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Zentrale Funktionen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Dashboard </a:t>
            </a:r>
            <a:r>
              <a:rPr lang="de-DE" dirty="0"/>
              <a:t>zur Datenübersicht</a:t>
            </a:r>
            <a:endParaRPr dirty="0"/>
          </a:p>
          <a:p>
            <a:r>
              <a:rPr dirty="0" err="1"/>
              <a:t>Standortverwaltung</a:t>
            </a:r>
            <a:r>
              <a:rPr dirty="0"/>
              <a:t> (CRUD)</a:t>
            </a:r>
          </a:p>
          <a:p>
            <a:r>
              <a:rPr dirty="0"/>
              <a:t>Status‑ und </a:t>
            </a:r>
            <a:r>
              <a:rPr dirty="0" err="1"/>
              <a:t>Kategorienverwaltung</a:t>
            </a:r>
            <a:endParaRPr dirty="0"/>
          </a:p>
          <a:p>
            <a:r>
              <a:rPr dirty="0" err="1"/>
              <a:t>Strukturierte</a:t>
            </a:r>
            <a:r>
              <a:rPr dirty="0"/>
              <a:t> </a:t>
            </a:r>
            <a:r>
              <a:rPr dirty="0" err="1"/>
              <a:t>Datenausgabe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Sicherheitskonzept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Session‑Härtung</a:t>
            </a:r>
          </a:p>
          <a:p>
            <a:r>
              <a:t>Prepared Statements gegen SQL‑Injection</a:t>
            </a:r>
          </a:p>
          <a:p>
            <a:r>
              <a:t>CSRF‑Schutz</a:t>
            </a:r>
          </a:p>
          <a:p>
            <a:r>
              <a:t>Login‑System mit Rollenbasis (vorbereitet)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Aktueller Projektstand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Datenbankschema final umgesetzt</a:t>
            </a:r>
          </a:p>
          <a:p>
            <a:r>
              <a:t>Dashboard funktionsfähig</a:t>
            </a:r>
          </a:p>
          <a:p>
            <a:r>
              <a:t>Locations‑Modul abgeschlossen</a:t>
            </a:r>
          </a:p>
          <a:p>
            <a:r>
              <a:t>Login‑System integriert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Ausblick &amp; Erweiterungen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Asset‑CRUD‑Modul</a:t>
            </a:r>
          </a:p>
          <a:p>
            <a:r>
              <a:t>Benutzer‑ &amp; Rollenverwaltung</a:t>
            </a:r>
          </a:p>
          <a:p>
            <a:r>
              <a:t>Export‑ und Reporting‑Funktionen</a:t>
            </a:r>
          </a:p>
          <a:p>
            <a:r>
              <a:t>Dokumentation &amp; Übergabe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Projekt </a:t>
            </a:r>
            <a:r>
              <a:rPr dirty="0" err="1"/>
              <a:t>erfüllt</a:t>
            </a:r>
            <a:r>
              <a:rPr dirty="0"/>
              <a:t> die </a:t>
            </a:r>
            <a:r>
              <a:rPr dirty="0" err="1"/>
              <a:t>definierten</a:t>
            </a:r>
            <a:r>
              <a:rPr dirty="0"/>
              <a:t> </a:t>
            </a:r>
            <a:r>
              <a:rPr dirty="0" err="1"/>
              <a:t>Ziele</a:t>
            </a:r>
            <a:endParaRPr dirty="0"/>
          </a:p>
          <a:p>
            <a:r>
              <a:rPr dirty="0" err="1"/>
              <a:t>Saubere</a:t>
            </a:r>
            <a:r>
              <a:rPr dirty="0"/>
              <a:t>, </a:t>
            </a:r>
            <a:r>
              <a:rPr dirty="0" err="1"/>
              <a:t>wartbare</a:t>
            </a:r>
            <a:r>
              <a:rPr dirty="0"/>
              <a:t> </a:t>
            </a:r>
            <a:r>
              <a:rPr dirty="0" err="1"/>
              <a:t>Architektur</a:t>
            </a:r>
            <a:endParaRPr dirty="0"/>
          </a:p>
          <a:p>
            <a:r>
              <a:rPr dirty="0" err="1"/>
              <a:t>Praxisnahes</a:t>
            </a:r>
            <a:r>
              <a:rPr dirty="0"/>
              <a:t> IHK‑</a:t>
            </a:r>
            <a:r>
              <a:rPr dirty="0" err="1"/>
              <a:t>Abschlussprojekt</a:t>
            </a:r>
            <a:endParaRPr dirty="0"/>
          </a:p>
          <a:p>
            <a:r>
              <a:rPr dirty="0"/>
              <a:t>Gute Basis für </a:t>
            </a:r>
            <a:r>
              <a:rPr dirty="0" err="1"/>
              <a:t>zukünftige</a:t>
            </a:r>
            <a:r>
              <a:rPr dirty="0"/>
              <a:t> </a:t>
            </a:r>
            <a:r>
              <a:rPr dirty="0" err="1"/>
              <a:t>Erweiterungen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</Words>
  <Application>Microsoft Office PowerPoint</Application>
  <PresentationFormat>Bildschirmpräsentation (4:3)</PresentationFormat>
  <Paragraphs>86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IT‑WebAsset‑Tool</vt:lpstr>
      <vt:lpstr>Projektidee &amp; Ausgangssituation</vt:lpstr>
      <vt:lpstr>Ziel des Projekts</vt:lpstr>
      <vt:lpstr>Projektabgrenzung</vt:lpstr>
      <vt:lpstr>Technische Umgebung</vt:lpstr>
      <vt:lpstr>Systemarchitektur</vt:lpstr>
      <vt:lpstr>Datenbankstruktur</vt:lpstr>
      <vt:lpstr>Zentrale Funktionen</vt:lpstr>
      <vt:lpstr>Sicherheitskonzept</vt:lpstr>
      <vt:lpstr>Aktueller Projektstand</vt:lpstr>
      <vt:lpstr>Ausblick &amp; Erweiterungen</vt:lpstr>
      <vt:lpstr>Fazit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IHK-Präsentation</dc:title>
  <dc:subject/>
  <dc:creator/>
  <cp:keywords/>
  <cp:lastModifiedBy>Michael Hamann</cp:lastModifiedBy>
  <cp:revision>4</cp:revision>
  <dcterms:created xsi:type="dcterms:W3CDTF">2013-01-27T09:14:16Z</dcterms:created>
  <dcterms:modified xsi:type="dcterms:W3CDTF">2026-01-19T06:39:52Z</dcterms:modified>
  <cp:category/>
</cp:coreProperties>
</file>